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4" r:id="rId3"/>
    <p:sldId id="275" r:id="rId4"/>
    <p:sldId id="258" r:id="rId5"/>
    <p:sldId id="257" r:id="rId6"/>
    <p:sldId id="259" r:id="rId7"/>
    <p:sldId id="260" r:id="rId8"/>
    <p:sldId id="261" r:id="rId9"/>
    <p:sldId id="262" r:id="rId10"/>
    <p:sldId id="264" r:id="rId11"/>
    <p:sldId id="269" r:id="rId12"/>
    <p:sldId id="263" r:id="rId13"/>
    <p:sldId id="265" r:id="rId14"/>
    <p:sldId id="267" r:id="rId15"/>
    <p:sldId id="268" r:id="rId16"/>
    <p:sldId id="266" r:id="rId17"/>
    <p:sldId id="270" r:id="rId18"/>
    <p:sldId id="271" r:id="rId19"/>
    <p:sldId id="272" r:id="rId20"/>
    <p:sldId id="278" r:id="rId21"/>
    <p:sldId id="279" r:id="rId22"/>
    <p:sldId id="277" r:id="rId23"/>
    <p:sldId id="27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23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D81318-CACF-44FF-A785-720E4811F550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54A9F-E387-42CA-945D-BAA47C49797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54A9F-E387-42CA-945D-BAA47C49797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54D7C-856E-4ADA-8C38-A3E6D17816A4}" type="datetimeFigureOut">
              <a:rPr lang="ru-RU" smtClean="0"/>
              <a:pPr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83C16-F696-4082-AF13-0BE980003F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razrisyika.ru/raskraski/mamaev-kurgan?ysclid=mpzckuk2e9239953530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21444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Путешествие по памятным местам Волгограда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5157192"/>
            <a:ext cx="5929354" cy="1238854"/>
          </a:xfrm>
        </p:spPr>
        <p:txBody>
          <a:bodyPr>
            <a:normAutofit fontScale="92500" lnSpcReduction="20000"/>
          </a:bodyPr>
          <a:lstStyle/>
          <a:p>
            <a:r>
              <a:rPr lang="ru-RU" sz="1600" b="1" dirty="0">
                <a:solidFill>
                  <a:schemeClr val="tx1"/>
                </a:solidFill>
              </a:rPr>
              <a:t>Автор: Барышева Лариса Викторовна,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воспитатель высшей квалификационной категории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МОУ Детский сад № 285</a:t>
            </a:r>
          </a:p>
          <a:p>
            <a:endParaRPr lang="ru-RU" sz="1600" b="1" dirty="0">
              <a:solidFill>
                <a:schemeClr val="tx1"/>
              </a:solidFill>
            </a:endParaRPr>
          </a:p>
          <a:p>
            <a:r>
              <a:rPr lang="ru-RU" sz="1600" b="1" dirty="0">
                <a:solidFill>
                  <a:schemeClr val="tx1"/>
                </a:solidFill>
              </a:rPr>
              <a:t>Волгоград, 2024г.</a:t>
            </a:r>
          </a:p>
        </p:txBody>
      </p:sp>
      <p:pic>
        <p:nvPicPr>
          <p:cNvPr id="5" name="Рисунок 4" descr="1679328.jpg"/>
          <p:cNvPicPr>
            <a:picLocks noChangeAspect="1"/>
          </p:cNvPicPr>
          <p:nvPr/>
        </p:nvPicPr>
        <p:blipFill>
          <a:blip r:embed="rId2" cstate="print"/>
          <a:srcRect b="9972"/>
          <a:stretch>
            <a:fillRect/>
          </a:stretch>
        </p:blipFill>
        <p:spPr>
          <a:xfrm>
            <a:off x="1043608" y="1412776"/>
            <a:ext cx="7515605" cy="3636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358246" cy="250033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/>
              <a:t>	</a:t>
            </a: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	Во время Второй мировой войны Сталинград, как и некоторые другие города Европы и Азии, подвергся страшной бомбардировке самолетами люфтваффе. 	</a:t>
            </a:r>
            <a:br>
              <a:rPr lang="ru-RU" sz="2000" dirty="0"/>
            </a:br>
            <a:r>
              <a:rPr lang="ru-RU" sz="2000" dirty="0"/>
              <a:t>	Самая страшная из них началась 23 августа 1942 года. По данным историков, в тот день было совершено более 2 тысяч вылетов самолетов люфтваффе. Именно этим событиям посвящен памятник мирным жителям Сталинграда, находящийся в Волгограде</a:t>
            </a:r>
            <a:r>
              <a:rPr lang="ru-RU" sz="1800" dirty="0"/>
              <a:t>.</a:t>
            </a:r>
            <a:br>
              <a:rPr lang="ru-RU" sz="1800" dirty="0"/>
            </a:br>
            <a:br>
              <a:rPr lang="ru-RU" sz="2000" dirty="0"/>
            </a:br>
            <a:br>
              <a:rPr lang="ru-RU" sz="2000" dirty="0"/>
            </a:br>
            <a:endParaRPr lang="ru-RU" dirty="0"/>
          </a:p>
        </p:txBody>
      </p:sp>
      <p:pic>
        <p:nvPicPr>
          <p:cNvPr id="3" name="Рисунок 2" descr="2017-03-31_212844.jpg"/>
          <p:cNvPicPr>
            <a:picLocks noChangeAspect="1"/>
          </p:cNvPicPr>
          <p:nvPr/>
        </p:nvPicPr>
        <p:blipFill>
          <a:blip r:embed="rId2" cstate="print"/>
          <a:srcRect t="4739"/>
          <a:stretch>
            <a:fillRect/>
          </a:stretch>
        </p:blipFill>
        <p:spPr>
          <a:xfrm>
            <a:off x="249243" y="2226332"/>
            <a:ext cx="3681404" cy="4631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17-03-31_2129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528" y="2683347"/>
            <a:ext cx="4929190" cy="3717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br>
              <a:rPr lang="ru-RU" sz="2000" dirty="0"/>
            </a:br>
            <a:r>
              <a:rPr lang="ru-RU" sz="2000" dirty="0"/>
              <a:t>	Музейный комплекс «Сталинградская битва» - крупнейшая в России экспозиция, посвященная битве при Сталинграде. Строительство государственного музея-панорамы «Сталинградская битва» было завершено в июле 1982 года.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8593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2017-03-31_2156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198" y="1859340"/>
            <a:ext cx="7647272" cy="4821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br>
              <a:rPr lang="ru-RU" sz="2000" dirty="0"/>
            </a:br>
            <a:r>
              <a:rPr lang="ru-RU" sz="2000" dirty="0"/>
              <a:t>Один из лучших парков на Волге, центральная набережная Волгограда, давно стала не только объектом проведения самых значимых для города мероприятий и торжеств, но и популярным местом отдыха для </a:t>
            </a:r>
            <a:r>
              <a:rPr lang="ru-RU" sz="2000" dirty="0" err="1"/>
              <a:t>волгоградцев</a:t>
            </a:r>
            <a:r>
              <a:rPr lang="ru-RU" sz="2000" dirty="0"/>
              <a:t> и гостей города. С центральной набережной для многих туристов и отдыхающих начинается знакомство с Волгоградом.</a:t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 descr="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4686" y="1772816"/>
            <a:ext cx="7414627" cy="4955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357166"/>
            <a:ext cx="79296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Парк Победы (Волгоград), расположенный на верхней террасе центральной набережной города, – это любимое и традиционное место отдыха не только гостей города, но и волгоградцев. Название парка и символично, и </a:t>
            </a:r>
            <a:r>
              <a:rPr lang="ru-RU" dirty="0" err="1"/>
              <a:t>знаково</a:t>
            </a:r>
            <a:r>
              <a:rPr lang="ru-RU" dirty="0"/>
              <a:t> – ведь именно здесь гитлеровские войска, стремившиеся прорваться к Волге, были остановлены.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2017-03-31_2135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85926"/>
            <a:ext cx="4382496" cy="2955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7-03-31_213522.jpg"/>
          <p:cNvPicPr>
            <a:picLocks noChangeAspect="1"/>
          </p:cNvPicPr>
          <p:nvPr/>
        </p:nvPicPr>
        <p:blipFill>
          <a:blip r:embed="rId3" cstate="print"/>
          <a:srcRect t="2684"/>
          <a:stretch>
            <a:fillRect/>
          </a:stretch>
        </p:blipFill>
        <p:spPr>
          <a:xfrm>
            <a:off x="5096844" y="1785926"/>
            <a:ext cx="3852034" cy="2819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7-03-31_2135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27182" y="3540252"/>
            <a:ext cx="4089636" cy="3084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571472" y="571480"/>
            <a:ext cx="8143932" cy="22145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/>
              <a:t>		</a:t>
            </a:r>
            <a:r>
              <a:rPr lang="ru-RU" sz="1800" dirty="0">
                <a:latin typeface="Calibri" pitchFamily="34" charset="0"/>
                <a:cs typeface="Times New Roman" pitchFamily="18" charset="0"/>
              </a:rPr>
              <a:t>Наш город располагает богатым культурным историческим наследием. </a:t>
            </a:r>
          </a:p>
          <a:p>
            <a:pPr>
              <a:buNone/>
            </a:pPr>
            <a:r>
              <a:rPr lang="ru-RU" sz="1800" dirty="0">
                <a:latin typeface="Calibri" pitchFamily="34" charset="0"/>
                <a:cs typeface="Times New Roman" pitchFamily="18" charset="0"/>
              </a:rPr>
              <a:t>		В 1765 г. на берегах Волги в устье реки Сарпы в 28 км к югу от Царицына была основана первая в России колония иностранных поселенцев из Европы – </a:t>
            </a:r>
            <a:r>
              <a:rPr lang="ru-RU" sz="1800" dirty="0" err="1">
                <a:latin typeface="Calibri" pitchFamily="34" charset="0"/>
                <a:cs typeface="Times New Roman" pitchFamily="18" charset="0"/>
              </a:rPr>
              <a:t>Сарепта</a:t>
            </a:r>
            <a:r>
              <a:rPr lang="ru-RU" sz="1800" dirty="0">
                <a:latin typeface="Calibri" pitchFamily="34" charset="0"/>
                <a:cs typeface="Times New Roman" pitchFamily="18" charset="0"/>
              </a:rPr>
              <a:t>. Сегодня здесь открыт  </a:t>
            </a:r>
            <a:r>
              <a:rPr lang="ru-RU" sz="1800" b="1" dirty="0">
                <a:latin typeface="Calibri" pitchFamily="34" charset="0"/>
                <a:cs typeface="Times New Roman" pitchFamily="18" charset="0"/>
              </a:rPr>
              <a:t>музей-заповедник «Старая </a:t>
            </a:r>
            <a:r>
              <a:rPr lang="ru-RU" sz="1800" b="1" dirty="0" err="1">
                <a:latin typeface="Calibri" pitchFamily="34" charset="0"/>
                <a:cs typeface="Times New Roman" pitchFamily="18" charset="0"/>
              </a:rPr>
              <a:t>Сарепта</a:t>
            </a:r>
            <a:r>
              <a:rPr lang="ru-RU" sz="1800" b="1" dirty="0">
                <a:latin typeface="Calibri" pitchFamily="34" charset="0"/>
                <a:cs typeface="Times New Roman" pitchFamily="18" charset="0"/>
              </a:rPr>
              <a:t>»</a:t>
            </a:r>
            <a:r>
              <a:rPr lang="ru-RU" sz="1800" dirty="0">
                <a:latin typeface="Calibri" pitchFamily="34" charset="0"/>
                <a:cs typeface="Times New Roman" pitchFamily="18" charset="0"/>
              </a:rPr>
              <a:t> - крупный культурный, туристический, научно-исследовательский и методический центр Волгограда. Музей сохраняет, изучает и популяризирует материальное и духовное наследие народов Нижнего Поволжья.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4" name="Рисунок 3" descr="2017-03-31_215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8396" y="2609265"/>
            <a:ext cx="5687207" cy="4248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285852" y="214290"/>
            <a:ext cx="6215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  <a:cs typeface="Times New Roman" pitchFamily="18" charset="0"/>
              </a:rPr>
              <a:t>Музей-заповедник «Старая </a:t>
            </a:r>
            <a:r>
              <a:rPr lang="ru-RU" b="1" dirty="0" err="1">
                <a:latin typeface="Calibri" pitchFamily="34" charset="0"/>
                <a:cs typeface="Times New Roman" pitchFamily="18" charset="0"/>
              </a:rPr>
              <a:t>Сарепта</a:t>
            </a:r>
            <a:r>
              <a:rPr lang="ru-RU" b="1" dirty="0">
                <a:latin typeface="Calibri" pitchFamily="34" charset="0"/>
                <a:cs typeface="Times New Roman" pitchFamily="18" charset="0"/>
              </a:rPr>
              <a:t>»</a:t>
            </a:r>
            <a:r>
              <a:rPr lang="ru-RU" dirty="0">
                <a:latin typeface="Calibri" pitchFamily="34" charset="0"/>
                <a:cs typeface="Times New Roman" pitchFamily="18" charset="0"/>
              </a:rPr>
              <a:t> 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ебо_1008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5989"/>
            <a:ext cx="9144000" cy="7072338"/>
          </a:xfrm>
          <a:prstGeom prst="rect">
            <a:avLst/>
          </a:prstGeom>
        </p:spPr>
      </p:pic>
      <p:pic>
        <p:nvPicPr>
          <p:cNvPr id="5" name="Рисунок 4" descr="сарепта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4314880"/>
            <a:ext cx="4000496" cy="2543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сарепта45905.png"/>
          <p:cNvPicPr>
            <a:picLocks noChangeAspect="1"/>
          </p:cNvPicPr>
          <p:nvPr/>
        </p:nvPicPr>
        <p:blipFill>
          <a:blip r:embed="rId4" cstate="print"/>
          <a:srcRect r="9891"/>
          <a:stretch>
            <a:fillRect/>
          </a:stretch>
        </p:blipFill>
        <p:spPr>
          <a:xfrm>
            <a:off x="142844" y="142852"/>
            <a:ext cx="3571900" cy="2551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сарепта92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142852"/>
            <a:ext cx="4085563" cy="2604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сарепта0_15002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99240" y="4357695"/>
            <a:ext cx="4001948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сарепта9-30_145825.png"/>
          <p:cNvPicPr>
            <a:picLocks noGrp="1" noChangeAspect="1"/>
          </p:cNvPicPr>
          <p:nvPr>
            <p:ph idx="1"/>
          </p:nvPr>
        </p:nvPicPr>
        <p:blipFill>
          <a:blip r:embed="rId7" cstate="print"/>
          <a:stretch>
            <a:fillRect/>
          </a:stretch>
        </p:blipFill>
        <p:spPr>
          <a:xfrm>
            <a:off x="2267744" y="2060848"/>
            <a:ext cx="4214842" cy="2918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2071702"/>
          </a:xfrm>
        </p:spPr>
        <p:txBody>
          <a:bodyPr>
            <a:normAutofit fontScale="90000"/>
          </a:bodyPr>
          <a:lstStyle/>
          <a:p>
            <a:pPr algn="l"/>
            <a:br>
              <a:rPr lang="ru-RU" sz="2000" dirty="0"/>
            </a:br>
            <a:br>
              <a:rPr lang="ru-RU" sz="2000" dirty="0"/>
            </a:br>
            <a:r>
              <a:rPr lang="ru-RU" sz="2000" dirty="0"/>
              <a:t>	В настоящее время волгоградский областной краеведческий музей насчитывает в своих фондах 143 тысячи единиц хранения, из них 111 500 единиц основного фонда. Большинство единиц хранения объединено в ценные коллекции: палеонтологическую, археологическую, коллекцию музыкальных инструментов, коллекцию предметов быта XIX - XX вв., мемориальные коллекции Ю.В. Малышева, А.В. Федотова. Ежегодно областной краеведческий музей в Волгограде посещает более 130 тысяч человек.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 descr="2017-03-31_2206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2853248"/>
            <a:ext cx="5378370" cy="4006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500166" y="357166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Волгоградский областной краеведческий музей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1800" b="1" dirty="0"/>
              <a:t>Мемориально-исторический музей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28662" y="714357"/>
            <a:ext cx="7858180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	</a:t>
            </a:r>
            <a:r>
              <a:rPr lang="ru-RU" sz="1700" dirty="0"/>
              <a:t>В 1937 году по решению бюро краевого комитета ВКП (б) Сталинграда был основан и размещен в особняке </a:t>
            </a:r>
            <a:r>
              <a:rPr lang="ru-RU" sz="1700" dirty="0" err="1"/>
              <a:t>Репниковых</a:t>
            </a:r>
            <a:r>
              <a:rPr lang="ru-RU" sz="1700" dirty="0"/>
              <a:t> </a:t>
            </a:r>
            <a:r>
              <a:rPr lang="ru-RU" sz="1700" b="1" dirty="0"/>
              <a:t>волгоградский мемориально-исторический музей</a:t>
            </a:r>
            <a:r>
              <a:rPr lang="ru-RU" sz="1700" dirty="0"/>
              <a:t>. В короткие сроки была собрана экспозиция музея и 3.01.1937 года исторический музей начал свою работу.</a:t>
            </a:r>
          </a:p>
          <a:p>
            <a:r>
              <a:rPr lang="ru-RU" sz="1700" dirty="0"/>
              <a:t>	Всего в волгоградском мемориально-историческом музее 6 коллекций: изобразительные источники (в коллекции собраны предметы живописи и графики, плакаты времен гражданской и отечественной войн, а также фото-, фоно-, кинодокументы и негативы – всего в коллекции более 7 тысяч единиц хранения), нумизматика, подарки от граждан и вещи (обмундирование, мебель, предметы быта); оружие и боевая техника, документальные источники ( личные документы, редкие книги, листовки). Гости волгоградского музея также могут забраться внутрь модели бронепоезда.</a:t>
            </a:r>
            <a:br>
              <a:rPr lang="ru-RU" sz="1700" dirty="0"/>
            </a:b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2017-03-31_2214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4143380"/>
            <a:ext cx="3429024" cy="2565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7-03-31_2214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4143380"/>
            <a:ext cx="3414717" cy="2551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Autofit/>
          </a:bodyPr>
          <a:lstStyle/>
          <a:p>
            <a:br>
              <a:rPr lang="ru-RU" sz="1700" dirty="0"/>
            </a:br>
            <a:r>
              <a:rPr lang="ru-RU" sz="1700" b="1" dirty="0"/>
              <a:t>Музей изобразительных искусств Машкова </a:t>
            </a:r>
            <a:r>
              <a:rPr lang="ru-RU" sz="1700" dirty="0"/>
              <a:t>(Волгоград) был основан в 1960 году и до сих пор остается единственным художественным музеем города. Основу постоянно действующей экспозиции музея составляют произведения русской художественной школы 18 – начала 20 столетия.</a:t>
            </a:r>
            <a:br>
              <a:rPr lang="ru-RU" sz="1700" dirty="0"/>
            </a:br>
            <a:r>
              <a:rPr lang="ru-RU" sz="1700" dirty="0"/>
              <a:t>В последние воскресение каждого месяца в музей изобразительных искусств (Волгоград) проводятся детские дни, когда семьи с детьми приходят в музей Машкова не только для того чтобы полюбоваться его выставками, но и для того чтобы развлечься. Дети участвуют в конкурсах, рисуют среди шедевров, участвуют в выставках и просто весело проводят выходной день.</a:t>
            </a:r>
            <a:br>
              <a:rPr lang="ru-RU" sz="1700" dirty="0"/>
            </a:br>
            <a:endParaRPr lang="ru-RU" sz="1700" dirty="0"/>
          </a:p>
        </p:txBody>
      </p:sp>
      <p:pic>
        <p:nvPicPr>
          <p:cNvPr id="3" name="Рисунок 2" descr="2017-03-31_222330.jpg"/>
          <p:cNvPicPr>
            <a:picLocks noChangeAspect="1"/>
          </p:cNvPicPr>
          <p:nvPr/>
        </p:nvPicPr>
        <p:blipFill>
          <a:blip r:embed="rId2" cstate="print"/>
          <a:srcRect l="10203"/>
          <a:stretch>
            <a:fillRect/>
          </a:stretch>
        </p:blipFill>
        <p:spPr>
          <a:xfrm>
            <a:off x="642910" y="3071810"/>
            <a:ext cx="3772260" cy="2772098"/>
          </a:xfrm>
          <a:prstGeom prst="rect">
            <a:avLst/>
          </a:prstGeom>
        </p:spPr>
      </p:pic>
      <p:pic>
        <p:nvPicPr>
          <p:cNvPr id="4" name="Рисунок 3" descr="2017-03-31_2223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7" y="3066385"/>
            <a:ext cx="3786214" cy="27321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61282833.jpeg"/>
          <p:cNvPicPr>
            <a:picLocks noChangeAspect="1"/>
          </p:cNvPicPr>
          <p:nvPr/>
        </p:nvPicPr>
        <p:blipFill>
          <a:blip r:embed="rId2" cstate="print"/>
          <a:srcRect b="11874"/>
          <a:stretch>
            <a:fillRect/>
          </a:stretch>
        </p:blipFill>
        <p:spPr>
          <a:xfrm>
            <a:off x="1619672" y="2780928"/>
            <a:ext cx="6511351" cy="382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BA207A-46F0-44C4-80FE-B61154DE5D33}"/>
              </a:ext>
            </a:extLst>
          </p:cNvPr>
          <p:cNvSpPr txBox="1"/>
          <p:nvPr/>
        </p:nvSpPr>
        <p:spPr>
          <a:xfrm>
            <a:off x="467544" y="404664"/>
            <a:ext cx="842493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Мы познакомились только с некоторыми памятными местами Волгограда.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Важно помнить: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Волгоград — город-герой, здесь шла великая Сталинградская битва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Наш город хранит память о подвиге советских солдат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Волгоград — это не только прошлое, но и прекрасное настоящее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F0675-7FB4-4EBF-92D7-D0A9D556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Оглавление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77FFBC-6083-4B95-B625-C4B6C0539FC2}"/>
              </a:ext>
            </a:extLst>
          </p:cNvPr>
          <p:cNvSpPr txBox="1"/>
          <p:nvPr/>
        </p:nvSpPr>
        <p:spPr>
          <a:xfrm>
            <a:off x="1331640" y="1340768"/>
            <a:ext cx="639045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 Введение ...     .................................................. слайд 3</a:t>
            </a:r>
          </a:p>
          <a:p>
            <a:r>
              <a:rPr lang="ru-RU" dirty="0"/>
              <a:t>2. Город-герой Волгоград ................................... слайд 4</a:t>
            </a:r>
          </a:p>
          <a:p>
            <a:r>
              <a:rPr lang="ru-RU" dirty="0"/>
              <a:t>3. Скульптура «Родина – мать зовет!»............... слайд 5</a:t>
            </a:r>
          </a:p>
          <a:p>
            <a:r>
              <a:rPr lang="ru-RU" dirty="0"/>
              <a:t>4. Мемориальный комплекс Мамаев курган.... слайд 6</a:t>
            </a:r>
          </a:p>
          <a:p>
            <a:r>
              <a:rPr lang="ru-RU" dirty="0"/>
              <a:t>5. Музей Дом Павлова………………………………........ слайд 7</a:t>
            </a:r>
          </a:p>
          <a:p>
            <a:r>
              <a:rPr lang="ru-RU" dirty="0"/>
              <a:t>6. Памятник Мельница Герхарда…………….......... слайд 8</a:t>
            </a:r>
          </a:p>
          <a:p>
            <a:r>
              <a:rPr lang="ru-RU" dirty="0"/>
              <a:t>7. Аллея Героев …………………………………………........ слайд 9</a:t>
            </a:r>
          </a:p>
          <a:p>
            <a:r>
              <a:rPr lang="ru-RU" dirty="0"/>
              <a:t>8. Памятник погибшим мирным жителям  ....... слайд 10</a:t>
            </a:r>
          </a:p>
          <a:p>
            <a:r>
              <a:rPr lang="ru-RU" dirty="0"/>
              <a:t>9. М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узей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-панорама «Сталинградская битва» </a:t>
            </a:r>
            <a:r>
              <a:rPr lang="ru-RU" dirty="0"/>
              <a:t>....слайд 11</a:t>
            </a:r>
          </a:p>
          <a:p>
            <a:r>
              <a:rPr lang="ru-RU" dirty="0"/>
              <a:t>10. Современный Волгоград …………………………….слайд 12-13</a:t>
            </a:r>
          </a:p>
          <a:p>
            <a:r>
              <a:rPr lang="ru-RU" dirty="0"/>
              <a:t>11. </a:t>
            </a:r>
            <a:r>
              <a:rPr lang="ru-RU" dirty="0">
                <a:latin typeface="Calibri" pitchFamily="34" charset="0"/>
                <a:cs typeface="Times New Roman" pitchFamily="18" charset="0"/>
              </a:rPr>
              <a:t>Музей-заповедник «Старая Сарепта» .</a:t>
            </a:r>
            <a:r>
              <a:rPr lang="ru-RU" dirty="0"/>
              <a:t>........ слайд 14-16</a:t>
            </a:r>
          </a:p>
          <a:p>
            <a:r>
              <a:rPr lang="ru-RU" dirty="0"/>
              <a:t>12. Музеи Волгограда ……………………………………….слайд 17-19</a:t>
            </a:r>
          </a:p>
          <a:p>
            <a:r>
              <a:rPr lang="ru-RU" dirty="0"/>
              <a:t>13. </a:t>
            </a:r>
            <a:r>
              <a:rPr lang="ru-RU" sz="1800" dirty="0"/>
              <a:t>Вопросы для обсуждения с детьми…………….слайд 20</a:t>
            </a:r>
          </a:p>
          <a:p>
            <a:r>
              <a:rPr lang="ru-RU" dirty="0"/>
              <a:t>14. Зрительная гимнастика ……………………………….слайд 21</a:t>
            </a:r>
          </a:p>
          <a:p>
            <a:r>
              <a:rPr lang="ru-RU" sz="1800" dirty="0"/>
              <a:t>15.</a:t>
            </a:r>
            <a:r>
              <a:rPr lang="ru-RU" sz="1800" b="1" dirty="0"/>
              <a:t> </a:t>
            </a:r>
            <a:r>
              <a:rPr lang="ru-RU" sz="1800" dirty="0"/>
              <a:t>Рекомендации для педагогов и родителей ..слайд 22</a:t>
            </a:r>
          </a:p>
          <a:p>
            <a:r>
              <a:rPr lang="ru-RU" dirty="0"/>
              <a:t>16. Список литературы и источников………………..слайд 23</a:t>
            </a:r>
          </a:p>
          <a:p>
            <a:endParaRPr lang="ru-RU" sz="1800" dirty="0"/>
          </a:p>
          <a:p>
            <a:endParaRPr lang="ru-RU" sz="18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2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5E769F-9E7B-4C3C-A6EE-B8B7A85D6A2D}"/>
              </a:ext>
            </a:extLst>
          </p:cNvPr>
          <p:cNvSpPr txBox="1"/>
          <p:nvPr/>
        </p:nvSpPr>
        <p:spPr>
          <a:xfrm>
            <a:off x="971600" y="620688"/>
            <a:ext cx="7416824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Вопросы для обсуждения с детьми</a:t>
            </a:r>
          </a:p>
          <a:p>
            <a:endParaRPr lang="ru-RU" dirty="0"/>
          </a:p>
          <a:p>
            <a:r>
              <a:rPr lang="ru-RU" dirty="0"/>
              <a:t>После просмотра пособия побеседуйте с ребёнком:</a:t>
            </a:r>
          </a:p>
          <a:p>
            <a:endParaRPr lang="ru-RU" dirty="0"/>
          </a:p>
          <a:p>
            <a:r>
              <a:rPr lang="ru-RU" dirty="0"/>
              <a:t>1. Как раньше назывался наш город? (Царицын, Сталинград)</a:t>
            </a:r>
          </a:p>
          <a:p>
            <a:r>
              <a:rPr lang="ru-RU" dirty="0"/>
              <a:t>2. Почему Волгоград называют городом-героем?</a:t>
            </a:r>
          </a:p>
          <a:p>
            <a:r>
              <a:rPr lang="ru-RU" dirty="0"/>
              <a:t>3. Кто такая «Родина-мать»? Что она символизирует?</a:t>
            </a:r>
          </a:p>
          <a:p>
            <a:r>
              <a:rPr lang="ru-RU" dirty="0"/>
              <a:t>4. Почему дом Павлова так знаменит?</a:t>
            </a:r>
          </a:p>
          <a:p>
            <a:r>
              <a:rPr lang="ru-RU" dirty="0"/>
              <a:t>5. Что тебе больше всего запомнилось в путешествии по памятным местам?</a:t>
            </a:r>
          </a:p>
        </p:txBody>
      </p:sp>
    </p:spTree>
    <p:extLst>
      <p:ext uri="{BB962C8B-B14F-4D97-AF65-F5344CB8AC3E}">
        <p14:creationId xmlns:p14="http://schemas.microsoft.com/office/powerpoint/2010/main" val="297679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7714A-88B7-467E-8033-2AE3988AF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Зрительная гимнастика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165243-B297-49D0-B8A2-2E0B4FF4CAB0}"/>
              </a:ext>
            </a:extLst>
          </p:cNvPr>
          <p:cNvSpPr txBox="1"/>
          <p:nvPr/>
        </p:nvSpPr>
        <p:spPr>
          <a:xfrm>
            <a:off x="3707904" y="1340768"/>
            <a:ext cx="460851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Раз – налево, два – направо,</a:t>
            </a:r>
          </a:p>
          <a:p>
            <a:r>
              <a:rPr lang="ru-RU" sz="2400" dirty="0"/>
              <a:t>Три – наверх, четыре - вниз.</a:t>
            </a:r>
          </a:p>
          <a:p>
            <a:r>
              <a:rPr lang="ru-RU" sz="2400" dirty="0"/>
              <a:t>А теперь по кругу смотрим,</a:t>
            </a:r>
          </a:p>
          <a:p>
            <a:r>
              <a:rPr lang="ru-RU" sz="2400" dirty="0"/>
              <a:t>Чтобы лучше видеть мир.</a:t>
            </a:r>
          </a:p>
          <a:p>
            <a:r>
              <a:rPr lang="ru-RU" sz="2400" dirty="0"/>
              <a:t>Взгляд  направим ближе, дальше,</a:t>
            </a:r>
          </a:p>
          <a:p>
            <a:r>
              <a:rPr lang="ru-RU" sz="2400" dirty="0"/>
              <a:t>Тренируя мышцу глаз.</a:t>
            </a:r>
          </a:p>
          <a:p>
            <a:r>
              <a:rPr lang="ru-RU" sz="2400" dirty="0"/>
              <a:t>Видеть скоро будем лучше,</a:t>
            </a:r>
          </a:p>
          <a:p>
            <a:r>
              <a:rPr lang="ru-RU" sz="2400" dirty="0"/>
              <a:t>Убедитесь вы сейчас!</a:t>
            </a:r>
          </a:p>
          <a:p>
            <a:r>
              <a:rPr lang="ru-RU" sz="2400" dirty="0"/>
              <a:t>А теперь нажмем немного</a:t>
            </a:r>
          </a:p>
          <a:p>
            <a:r>
              <a:rPr lang="ru-RU" sz="2400" dirty="0"/>
              <a:t>Точки возле своих глаз.</a:t>
            </a:r>
          </a:p>
          <a:p>
            <a:r>
              <a:rPr lang="ru-RU" sz="2400" dirty="0"/>
              <a:t>Сил дадим им много-много,</a:t>
            </a:r>
          </a:p>
          <a:p>
            <a:r>
              <a:rPr lang="ru-RU" sz="2400" dirty="0"/>
              <a:t>Чтоб усилить в </a:t>
            </a:r>
            <a:r>
              <a:rPr lang="ru-RU" sz="2400" dirty="0" err="1"/>
              <a:t>тыщу</a:t>
            </a:r>
            <a:r>
              <a:rPr lang="ru-RU" sz="2400" dirty="0"/>
              <a:t> раз!</a:t>
            </a:r>
            <a:endParaRPr lang="ru-RU" sz="2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E4FAA7-5C69-4429-93AF-8AB4BD491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12776"/>
            <a:ext cx="2880319" cy="101901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313DC0-07D2-4C8C-8AAE-81FCFEC7C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636912"/>
            <a:ext cx="2889325" cy="98304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52949F-3156-4DC6-A1CB-9865C29C0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4869160"/>
            <a:ext cx="2736304" cy="94675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CF4667E-308F-44D1-947A-3C48B0ADC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3789040"/>
            <a:ext cx="1485900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3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65E1C9-19F3-45ED-BB75-5D6B1376B187}"/>
              </a:ext>
            </a:extLst>
          </p:cNvPr>
          <p:cNvSpPr txBox="1"/>
          <p:nvPr/>
        </p:nvSpPr>
        <p:spPr>
          <a:xfrm>
            <a:off x="467544" y="980728"/>
            <a:ext cx="799288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400" b="1" dirty="0"/>
              <a:t>Рекомендации для педагогов и родителей:</a:t>
            </a:r>
          </a:p>
          <a:p>
            <a:pPr algn="ctr"/>
            <a:endParaRPr lang="ru-RU" sz="2400" b="1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После просмотра обсудите с детьми, какой памятник запомнился больше всего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Предложите нарисовать «Мой любимый памятник Волгограда»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Можно вместе найти дополнительную информацию о местах, которые особенно заинтересовали ребёнка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Предложите ребенку раскраски серии «Памятники Волгограда». Скачать можно по ссылке: </a:t>
            </a:r>
            <a:r>
              <a:rPr lang="en-US" dirty="0">
                <a:hlinkClick r:id="rId2"/>
              </a:rPr>
              <a:t>https://razrisyika.ru/raskraski/mamaev-kurgan?ysclid=mpzckuk2e9239953530</a:t>
            </a: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5920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E95E106-D3DE-466C-8553-10FBFE38711F}"/>
              </a:ext>
            </a:extLst>
          </p:cNvPr>
          <p:cNvSpPr txBox="1"/>
          <p:nvPr/>
        </p:nvSpPr>
        <p:spPr>
          <a:xfrm>
            <a:off x="611560" y="476672"/>
            <a:ext cx="7920880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Список литературы и источников: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1. Сталинградская битва. Июль 1942 — февраль 1943: энциклопедия / под ред. М. М. </a:t>
            </a:r>
            <a:r>
              <a:rPr kumimoji="0" lang="ru-RU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Загорулько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. — Волгоград: Издатель, 2012.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2. Очерки истории Волгограда. — Волгоград: Волгоградское книжное издательство, 2016.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Электронные ресурсы: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3. Фома — православный журнал для сомневающихся. Раздел «Сталинградская битва». — URL: www.foma.ru (дата обращения: 04.06.2026)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4. Педагогическая копилка — сайт для воспитателей. — URL: www.pedkopilka.ru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5. Московский комсомолец — Волгоград. Статьи о памятных местах. — URL: www.kp.ru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4841A1-C399-4586-ACC9-EFE5DC918B57}"/>
              </a:ext>
            </a:extLst>
          </p:cNvPr>
          <p:cNvSpPr txBox="1"/>
          <p:nvPr/>
        </p:nvSpPr>
        <p:spPr>
          <a:xfrm>
            <a:off x="1547664" y="5661248"/>
            <a:ext cx="60304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5565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33A9E85-AD46-4E6A-AE79-51712FBFA2FD}"/>
              </a:ext>
            </a:extLst>
          </p:cNvPr>
          <p:cNvSpPr txBox="1"/>
          <p:nvPr/>
        </p:nvSpPr>
        <p:spPr>
          <a:xfrm>
            <a:off x="683568" y="1124744"/>
            <a:ext cx="813690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/>
              <a:t>Цель пособия:</a:t>
            </a:r>
          </a:p>
          <a:p>
            <a:r>
              <a:rPr lang="ru-RU" dirty="0"/>
              <a:t>Формирование у детей старшего дошкольного возраста (5-7 лет) </a:t>
            </a:r>
          </a:p>
          <a:p>
            <a:r>
              <a:rPr lang="ru-RU" dirty="0"/>
              <a:t>первоначальных представлений об истории и культуре родного города </a:t>
            </a:r>
          </a:p>
          <a:p>
            <a:r>
              <a:rPr lang="ru-RU" dirty="0"/>
              <a:t>через знакомство с его памятными местами.</a:t>
            </a:r>
          </a:p>
          <a:p>
            <a:endParaRPr lang="ru-RU" dirty="0"/>
          </a:p>
          <a:p>
            <a:r>
              <a:rPr lang="ru-RU" b="1" dirty="0"/>
              <a:t>Задачи:</a:t>
            </a:r>
          </a:p>
          <a:p>
            <a:r>
              <a:rPr lang="ru-RU" dirty="0"/>
              <a:t>• Познакомить детей с основными достопримечательностями Волгограда</a:t>
            </a:r>
          </a:p>
          <a:p>
            <a:r>
              <a:rPr lang="ru-RU" dirty="0"/>
              <a:t>• Воспитывать чувство гордости за свою Родину и уважение к подвигу предков</a:t>
            </a:r>
          </a:p>
          <a:p>
            <a:r>
              <a:rPr lang="ru-RU" dirty="0"/>
              <a:t>• Развивать познавательный интерес и связную речь</a:t>
            </a:r>
          </a:p>
          <a:p>
            <a:endParaRPr lang="ru-RU" dirty="0"/>
          </a:p>
          <a:p>
            <a:r>
              <a:rPr lang="ru-RU" b="1" dirty="0"/>
              <a:t>Как работать с пособием:</a:t>
            </a:r>
          </a:p>
          <a:p>
            <a:r>
              <a:rPr lang="ru-RU" dirty="0"/>
              <a:t>• Рекомендуемая длительность занятия — 10-15 минут</a:t>
            </a:r>
          </a:p>
          <a:p>
            <a:r>
              <a:rPr lang="ru-RU" dirty="0"/>
              <a:t>• После просмотра — гимнастика для глаз</a:t>
            </a:r>
          </a:p>
          <a:p>
            <a:r>
              <a:rPr lang="ru-RU" dirty="0"/>
              <a:t>• Закрепить материал можно с помощью беседы по вопросам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118E19-114A-48EA-98CC-72FC854B676E}"/>
              </a:ext>
            </a:extLst>
          </p:cNvPr>
          <p:cNvSpPr txBox="1"/>
          <p:nvPr/>
        </p:nvSpPr>
        <p:spPr>
          <a:xfrm>
            <a:off x="683568" y="692696"/>
            <a:ext cx="806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Пособие «Путешествие по памятным местам Волгограда»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1729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«Царицын </a:t>
            </a:r>
            <a:r>
              <a:rPr lang="ru-RU" sz="2000" dirty="0"/>
              <a:t>Сталинград Волгоград» – монумент с такой надписью можно увидеть на въезде в Волгоград.</a:t>
            </a:r>
          </a:p>
        </p:txBody>
      </p:sp>
      <p:pic>
        <p:nvPicPr>
          <p:cNvPr id="4" name="Рисунок 3" descr="1679328.jpg"/>
          <p:cNvPicPr>
            <a:picLocks noChangeAspect="1"/>
          </p:cNvPicPr>
          <p:nvPr/>
        </p:nvPicPr>
        <p:blipFill>
          <a:blip r:embed="rId2" cstate="print"/>
          <a:srcRect b="9972"/>
          <a:stretch>
            <a:fillRect/>
          </a:stretch>
        </p:blipFill>
        <p:spPr>
          <a:xfrm>
            <a:off x="138336" y="1556792"/>
            <a:ext cx="8867328" cy="4290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rmAutofit/>
          </a:bodyPr>
          <a:lstStyle/>
          <a:p>
            <a:r>
              <a:rPr lang="ru-RU" sz="2000" dirty="0"/>
              <a:t>Наш город носит гордое звание город-герой. Все знают, какие ожесточенные бои шли в Сталинграде (а ныне Волгоград) и сколько здесь полегло солдат и пролито крови...</a:t>
            </a:r>
            <a:br>
              <a:rPr lang="ru-RU" sz="2000" dirty="0"/>
            </a:br>
            <a:r>
              <a:rPr lang="ru-RU" sz="2000" dirty="0"/>
              <a:t>	Чтобы проникнуться всем этим духом обязательно всем советую посетить Мамаев Курган</a:t>
            </a:r>
            <a:endParaRPr lang="ru-RU" dirty="0"/>
          </a:p>
        </p:txBody>
      </p:sp>
      <p:pic>
        <p:nvPicPr>
          <p:cNvPr id="4" name="Рисунок 3" descr="305097ce3988d181105bbfb91a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2132856"/>
            <a:ext cx="6958556" cy="4618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На главной точке страны, высоте 102, где некогда звучали пулеметы и взрывы от снарядов, сейчас расположен мемориал Мамаев Курган. Пожалуй, это самый масштабный мемориальный комплекс, посвященный победе советских солдат в Великой Отечественной войне.</a:t>
            </a:r>
          </a:p>
        </p:txBody>
      </p:sp>
      <p:pic>
        <p:nvPicPr>
          <p:cNvPr id="4" name="Рисунок 3" descr="2017-03-31_1145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275897"/>
            <a:ext cx="3643338" cy="2252798"/>
          </a:xfrm>
          <a:prstGeom prst="rect">
            <a:avLst/>
          </a:prstGeom>
        </p:spPr>
      </p:pic>
      <p:pic>
        <p:nvPicPr>
          <p:cNvPr id="7" name="Рисунок 6" descr="2017-03-31_1147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711252"/>
            <a:ext cx="3571900" cy="2354478"/>
          </a:xfrm>
          <a:prstGeom prst="rect">
            <a:avLst/>
          </a:prstGeom>
        </p:spPr>
      </p:pic>
      <p:pic>
        <p:nvPicPr>
          <p:cNvPr id="8" name="Рисунок 7" descr="2017-03-31_1152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1571612"/>
            <a:ext cx="3447817" cy="2571768"/>
          </a:xfrm>
          <a:prstGeom prst="rect">
            <a:avLst/>
          </a:prstGeom>
        </p:spPr>
      </p:pic>
      <p:pic>
        <p:nvPicPr>
          <p:cNvPr id="9" name="Рисунок 8" descr="2017-03-31_1152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357694"/>
            <a:ext cx="3571868" cy="2334889"/>
          </a:xfrm>
          <a:prstGeom prst="rect">
            <a:avLst/>
          </a:prstGeom>
        </p:spPr>
      </p:pic>
      <p:pic>
        <p:nvPicPr>
          <p:cNvPr id="10" name="Рисунок 9" descr="2017-03-31_115506.jpg"/>
          <p:cNvPicPr>
            <a:picLocks noChangeAspect="1"/>
          </p:cNvPicPr>
          <p:nvPr/>
        </p:nvPicPr>
        <p:blipFill>
          <a:blip r:embed="rId6" cstate="print"/>
          <a:srcRect l="9724" r="5186"/>
          <a:stretch>
            <a:fillRect/>
          </a:stretch>
        </p:blipFill>
        <p:spPr>
          <a:xfrm>
            <a:off x="3275856" y="2225366"/>
            <a:ext cx="3014076" cy="3836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/>
          </a:bodyPr>
          <a:lstStyle/>
          <a:p>
            <a:r>
              <a:rPr lang="ru-RU" sz="2000" dirty="0"/>
              <a:t>	</a:t>
            </a:r>
            <a:r>
              <a:rPr lang="ru-RU" sz="1800" dirty="0"/>
              <a:t>Обычный четырехэтажный дом в центральной части Волгограда, вряд ли привлечет внимание тех, кто не знает его историю. Лишь мемориальная стена-памятник, расположенная на торце здания, говорит о том, что дом Павлова является символом стойкости и мужества советских солдат.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4189" y="5517232"/>
            <a:ext cx="807249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	В течение 58 дней 25 человек отражали ожесточенные атаки гитлеровцев, удерживая сопротивление врага до последнего. Каковы были потери немцев до сих пор неизвестно. Но Чуйков в свое время отметил, что немецкая армия при взятии дома Павлова в Сталинграде понесла в несколько раз больше потерь, чем при взятии Парижа.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 descr="2017-03-31_1201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468528"/>
            <a:ext cx="5832648" cy="3920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/>
              <a:t>Руины старой мельницы в Волгограде – поистине уникальное здание: после завершения  Великой Отечественной войны оно не было восстановлено, было решено оставить как военный мемориал – грустная страница из жизни Сталинграда. </a:t>
            </a:r>
          </a:p>
        </p:txBody>
      </p:sp>
      <p:pic>
        <p:nvPicPr>
          <p:cNvPr id="3" name="Рисунок 2" descr="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669447"/>
            <a:ext cx="7862562" cy="494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 fontScale="90000"/>
          </a:bodyPr>
          <a:lstStyle/>
          <a:p>
            <a:br>
              <a:rPr lang="ru-RU" sz="2000" dirty="0"/>
            </a:br>
            <a:r>
              <a:rPr lang="ru-RU" sz="2000" dirty="0"/>
              <a:t>Еще одним местом Волгограда, неразрывно связанным со Сталинградской битвой, является Аллея Героев. Появилась эта улица уже после войны, в период тотального восстановления города. Аллея Героев (Волгоград) – это еще один архитектурный ансамбль, призванный увековечить память о защитниках и воинах Сталинграда. </a:t>
            </a:r>
            <a:br>
              <a:rPr lang="ru-RU" dirty="0"/>
            </a:br>
            <a:endParaRPr lang="ru-RU" dirty="0"/>
          </a:p>
        </p:txBody>
      </p:sp>
      <p:sp>
        <p:nvSpPr>
          <p:cNvPr id="1026" name="AutoShape 2" descr="https://img08.rl0.ru/49bf412c259370f9c21e46c492e79500/c650x433/d2me0fuzw8a1c5.cloudfront.net/sites/default/files/styles/large/public/images/22922/165539_original_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img08.rl0.ru/49bf412c259370f9c21e46c492e79500/c650x433/d2me0fuzw8a1c5.cloudfront.net/sites/default/files/styles/large/public/images/22922/165539_original_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2017-03-31_122022.jpg"/>
          <p:cNvPicPr>
            <a:picLocks noChangeAspect="1"/>
          </p:cNvPicPr>
          <p:nvPr/>
        </p:nvPicPr>
        <p:blipFill>
          <a:blip r:embed="rId2" cstate="print"/>
          <a:srcRect t="3448"/>
          <a:stretch>
            <a:fillRect/>
          </a:stretch>
        </p:blipFill>
        <p:spPr>
          <a:xfrm>
            <a:off x="899592" y="1772816"/>
            <a:ext cx="7492517" cy="4971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1506</Words>
  <Application>Microsoft Office PowerPoint</Application>
  <PresentationFormat>Экран (4:3)</PresentationFormat>
  <Paragraphs>108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Путешествие по памятным местам Волгограда</vt:lpstr>
      <vt:lpstr>Оглавление</vt:lpstr>
      <vt:lpstr>Презентация PowerPoint</vt:lpstr>
      <vt:lpstr>«Царицын Сталинград Волгоград» – монумент с такой надписью можно увидеть на въезде в Волгоград.</vt:lpstr>
      <vt:lpstr>Наш город носит гордое звание город-герой. Все знают, какие ожесточенные бои шли в Сталинграде (а ныне Волгоград) и сколько здесь полегло солдат и пролито крови...  Чтобы проникнуться всем этим духом обязательно всем советую посетить Мамаев Курган</vt:lpstr>
      <vt:lpstr>На главной точке страны, высоте 102, где некогда звучали пулеметы и взрывы от снарядов, сейчас расположен мемориал Мамаев Курган. Пожалуй, это самый масштабный мемориальный комплекс, посвященный победе советских солдат в Великой Отечественной войне.</vt:lpstr>
      <vt:lpstr> Обычный четырехэтажный дом в центральной части Волгограда, вряд ли привлечет внимание тех, кто не знает его историю. Лишь мемориальная стена-памятник, расположенная на торце здания, говорит о том, что дом Павлова является символом стойкости и мужества советских солдат.</vt:lpstr>
      <vt:lpstr>Руины старой мельницы в Волгограде – поистине уникальное здание: после завершения  Великой Отечественной войны оно не было восстановлено, было решено оставить как военный мемориал – грустная страница из жизни Сталинграда. </vt:lpstr>
      <vt:lpstr> Еще одним местом Волгограда, неразрывно связанным со Сталинградской битвой, является Аллея Героев. Появилась эта улица уже после войны, в период тотального восстановления города. Аллея Героев (Волгоград) – это еще один архитектурный ансамбль, призванный увековечить память о защитниках и воинах Сталинграда.  </vt:lpstr>
      <vt:lpstr>     Во время Второй мировой войны Сталинград, как и некоторые другие города Европы и Азии, подвергся страшной бомбардировке самолетами люфтваффе.    Самая страшная из них началась 23 августа 1942 года. По данным историков, в тот день было совершено более 2 тысяч вылетов самолетов люфтваффе. Именно этим событиям посвящен памятник мирным жителям Сталинграда, находящийся в Волгограде.   </vt:lpstr>
      <vt:lpstr>  Музейный комплекс «Сталинградская битва» - крупнейшая в России экспозиция, посвященная битве при Сталинграде. Строительство государственного музея-панорамы «Сталинградская битва» было завершено в июле 1982 года.  </vt:lpstr>
      <vt:lpstr> Один из лучших парков на Волге, центральная набережная Волгограда, давно стала не только объектом проведения самых значимых для города мероприятий и торжеств, но и популярным местом отдыха для волгоградцев и гостей города. С центральной набережной для многих туристов и отдыхающих начинается знакомство с Волгоградом. </vt:lpstr>
      <vt:lpstr>Презентация PowerPoint</vt:lpstr>
      <vt:lpstr>Презентация PowerPoint</vt:lpstr>
      <vt:lpstr>Презентация PowerPoint</vt:lpstr>
      <vt:lpstr>   В настоящее время волгоградский областной краеведческий музей насчитывает в своих фондах 143 тысячи единиц хранения, из них 111 500 единиц основного фонда. Большинство единиц хранения объединено в ценные коллекции: палеонтологическую, археологическую, коллекцию музыкальных инструментов, коллекцию предметов быта XIX - XX вв., мемориальные коллекции Ю.В. Малышева, А.В. Федотова. Ежегодно областной краеведческий музей в Волгограде посещает более 130 тысяч человек. </vt:lpstr>
      <vt:lpstr>Мемориально-исторический музей</vt:lpstr>
      <vt:lpstr> Музей изобразительных искусств Машкова (Волгоград) был основан в 1960 году и до сих пор остается единственным художественным музеем города. Основу постоянно действующей экспозиции музея составляют произведения русской художественной школы 18 – начала 20 столетия. В последние воскресение каждого месяца в музей изобразительных искусств (Волгоград) проводятся детские дни, когда семьи с детьми приходят в музей Машкова не только для того чтобы полюбоваться его выставками, но и для того чтобы развлечься. Дети участвуют в конкурсах, рисуют среди шедевров, участвуют в выставках и просто весело проводят выходной день. </vt:lpstr>
      <vt:lpstr>Презентация PowerPoint</vt:lpstr>
      <vt:lpstr>Презентация PowerPoint</vt:lpstr>
      <vt:lpstr>Зрительная гимнастика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alexbar008@rambler.ru</cp:lastModifiedBy>
  <cp:revision>25</cp:revision>
  <dcterms:created xsi:type="dcterms:W3CDTF">2017-03-31T08:32:23Z</dcterms:created>
  <dcterms:modified xsi:type="dcterms:W3CDTF">2026-06-04T10:57:20Z</dcterms:modified>
</cp:coreProperties>
</file>